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0" r:id="rId6"/>
    <p:sldId id="264" r:id="rId7"/>
    <p:sldId id="27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C966C-A417-48CE-9569-563E5CCABF42}" v="133" dt="2022-11-09T09:46:07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A38D9-560C-4F05-8C30-467FF71BB0A6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6C5BA90-7686-462F-9D70-1DA56510C169}">
      <dgm:prSet/>
      <dgm:spPr/>
      <dgm:t>
        <a:bodyPr/>
        <a:lstStyle/>
        <a:p>
          <a:r>
            <a:rPr lang="nl-NL"/>
            <a:t>Nieuwsflits</a:t>
          </a:r>
          <a:endParaRPr lang="en-US"/>
        </a:p>
      </dgm:t>
    </dgm:pt>
    <dgm:pt modelId="{83F7DF3E-9A69-49C8-B1DC-D267AE294991}" type="parTrans" cxnId="{8A3587F8-8D63-4A8C-9664-3650C5179B9B}">
      <dgm:prSet/>
      <dgm:spPr/>
      <dgm:t>
        <a:bodyPr/>
        <a:lstStyle/>
        <a:p>
          <a:endParaRPr lang="en-US"/>
        </a:p>
      </dgm:t>
    </dgm:pt>
    <dgm:pt modelId="{3EAB601C-6C42-4029-A1C5-708D9AC947AD}" type="sibTrans" cxnId="{8A3587F8-8D63-4A8C-9664-3650C5179B9B}">
      <dgm:prSet/>
      <dgm:spPr/>
      <dgm:t>
        <a:bodyPr/>
        <a:lstStyle/>
        <a:p>
          <a:endParaRPr lang="en-US"/>
        </a:p>
      </dgm:t>
    </dgm:pt>
    <dgm:pt modelId="{466B6465-545B-405E-8FF1-3C2AFFFEBDC3}">
      <dgm:prSet/>
      <dgm:spPr/>
      <dgm:t>
        <a:bodyPr/>
        <a:lstStyle/>
        <a:p>
          <a:r>
            <a:rPr lang="nl-NL"/>
            <a:t>Reflecteren op portfolio markt</a:t>
          </a:r>
          <a:endParaRPr lang="en-US"/>
        </a:p>
      </dgm:t>
    </dgm:pt>
    <dgm:pt modelId="{CEE2D4E3-ACC6-445D-BAF8-FAC688EFC655}" type="parTrans" cxnId="{713F95AE-2566-43D4-A0EE-23B155A51C65}">
      <dgm:prSet/>
      <dgm:spPr/>
      <dgm:t>
        <a:bodyPr/>
        <a:lstStyle/>
        <a:p>
          <a:endParaRPr lang="en-US"/>
        </a:p>
      </dgm:t>
    </dgm:pt>
    <dgm:pt modelId="{C0E58B0B-CCA3-4E66-919C-C24D6B292055}" type="sibTrans" cxnId="{713F95AE-2566-43D4-A0EE-23B155A51C65}">
      <dgm:prSet/>
      <dgm:spPr/>
      <dgm:t>
        <a:bodyPr/>
        <a:lstStyle/>
        <a:p>
          <a:endParaRPr lang="en-US"/>
        </a:p>
      </dgm:t>
    </dgm:pt>
    <dgm:pt modelId="{8D1B6EB4-8297-468E-A398-242CF4F9AA89}">
      <dgm:prSet/>
      <dgm:spPr/>
      <dgm:t>
        <a:bodyPr/>
        <a:lstStyle/>
        <a:p>
          <a:r>
            <a:rPr lang="nl-NL"/>
            <a:t>Wat is de arbeidsmarkt?</a:t>
          </a:r>
          <a:endParaRPr lang="en-US"/>
        </a:p>
      </dgm:t>
    </dgm:pt>
    <dgm:pt modelId="{672059AD-CDEE-4837-B8B8-3C90068D5E01}" type="parTrans" cxnId="{24EBF8F6-BDBC-4123-9D46-F8ABDFC3DC2B}">
      <dgm:prSet/>
      <dgm:spPr/>
      <dgm:t>
        <a:bodyPr/>
        <a:lstStyle/>
        <a:p>
          <a:endParaRPr lang="en-US"/>
        </a:p>
      </dgm:t>
    </dgm:pt>
    <dgm:pt modelId="{52AB4181-17B2-472C-889D-271807BDB8A9}" type="sibTrans" cxnId="{24EBF8F6-BDBC-4123-9D46-F8ABDFC3DC2B}">
      <dgm:prSet/>
      <dgm:spPr/>
      <dgm:t>
        <a:bodyPr/>
        <a:lstStyle/>
        <a:p>
          <a:endParaRPr lang="en-US"/>
        </a:p>
      </dgm:t>
    </dgm:pt>
    <dgm:pt modelId="{9AF15458-C8CA-422A-AF4C-9C56DA2FCAB0}">
      <dgm:prSet/>
      <dgm:spPr/>
      <dgm:t>
        <a:bodyPr/>
        <a:lstStyle/>
        <a:p>
          <a:r>
            <a:rPr lang="nl-NL"/>
            <a:t>Wat als je geen werk hebt?</a:t>
          </a:r>
          <a:endParaRPr lang="en-US"/>
        </a:p>
      </dgm:t>
    </dgm:pt>
    <dgm:pt modelId="{1FAE6649-DAB0-4025-A66D-C13A37F30513}" type="parTrans" cxnId="{DC9FFACA-85F8-4F16-9A3C-21CADCDE9849}">
      <dgm:prSet/>
      <dgm:spPr/>
      <dgm:t>
        <a:bodyPr/>
        <a:lstStyle/>
        <a:p>
          <a:endParaRPr lang="en-US"/>
        </a:p>
      </dgm:t>
    </dgm:pt>
    <dgm:pt modelId="{87D5AB20-AA4C-474F-B2BA-6C7BB10402E9}" type="sibTrans" cxnId="{DC9FFACA-85F8-4F16-9A3C-21CADCDE9849}">
      <dgm:prSet/>
      <dgm:spPr/>
      <dgm:t>
        <a:bodyPr/>
        <a:lstStyle/>
        <a:p>
          <a:endParaRPr lang="en-US"/>
        </a:p>
      </dgm:t>
    </dgm:pt>
    <dgm:pt modelId="{38DD921A-6E35-40BA-9D6B-6A553E1D27D7}">
      <dgm:prSet/>
      <dgm:spPr/>
      <dgm:t>
        <a:bodyPr/>
        <a:lstStyle/>
        <a:p>
          <a:r>
            <a:rPr lang="nl-NL"/>
            <a:t>Wat kost het leven? </a:t>
          </a:r>
          <a:endParaRPr lang="en-US"/>
        </a:p>
      </dgm:t>
    </dgm:pt>
    <dgm:pt modelId="{104D5802-7D88-4CF8-B403-56FB49936EA6}" type="parTrans" cxnId="{C409DA61-11BE-48B6-B1B3-2CF89CC4CC3C}">
      <dgm:prSet/>
      <dgm:spPr/>
      <dgm:t>
        <a:bodyPr/>
        <a:lstStyle/>
        <a:p>
          <a:endParaRPr lang="en-US"/>
        </a:p>
      </dgm:t>
    </dgm:pt>
    <dgm:pt modelId="{3C7E8147-9B28-4C70-931E-EABC4BE1F2FA}" type="sibTrans" cxnId="{C409DA61-11BE-48B6-B1B3-2CF89CC4CC3C}">
      <dgm:prSet/>
      <dgm:spPr/>
      <dgm:t>
        <a:bodyPr/>
        <a:lstStyle/>
        <a:p>
          <a:endParaRPr lang="en-US"/>
        </a:p>
      </dgm:t>
    </dgm:pt>
    <dgm:pt modelId="{867C8CBD-E418-40B1-BED5-0D07DF74A7AF}">
      <dgm:prSet/>
      <dgm:spPr/>
      <dgm:t>
        <a:bodyPr/>
        <a:lstStyle/>
        <a:p>
          <a:r>
            <a:rPr lang="nl-NL"/>
            <a:t>Droomvacature</a:t>
          </a:r>
          <a:endParaRPr lang="en-US"/>
        </a:p>
      </dgm:t>
    </dgm:pt>
    <dgm:pt modelId="{A2A56E1F-6AE7-4969-ADFE-87C3B83207F0}" type="parTrans" cxnId="{ECC2B206-A0A7-497E-AA90-A5C589749A9D}">
      <dgm:prSet/>
      <dgm:spPr/>
      <dgm:t>
        <a:bodyPr/>
        <a:lstStyle/>
        <a:p>
          <a:endParaRPr lang="en-US"/>
        </a:p>
      </dgm:t>
    </dgm:pt>
    <dgm:pt modelId="{4D3F1241-9321-40B8-AEE7-058C2743A938}" type="sibTrans" cxnId="{ECC2B206-A0A7-497E-AA90-A5C589749A9D}">
      <dgm:prSet/>
      <dgm:spPr/>
      <dgm:t>
        <a:bodyPr/>
        <a:lstStyle/>
        <a:p>
          <a:endParaRPr lang="en-US"/>
        </a:p>
      </dgm:t>
    </dgm:pt>
    <dgm:pt modelId="{F93CDF16-BF52-4144-8E54-EE55C793F7D1}" type="pres">
      <dgm:prSet presAssocID="{D53A38D9-560C-4F05-8C30-467FF71BB0A6}" presName="linear" presStyleCnt="0">
        <dgm:presLayoutVars>
          <dgm:animLvl val="lvl"/>
          <dgm:resizeHandles val="exact"/>
        </dgm:presLayoutVars>
      </dgm:prSet>
      <dgm:spPr/>
    </dgm:pt>
    <dgm:pt modelId="{1E33932B-FE85-40AC-95FF-DD374CE2B86F}" type="pres">
      <dgm:prSet presAssocID="{A6C5BA90-7686-462F-9D70-1DA56510C16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63E0A0A-85D9-4555-84F4-3C7BFD70C01F}" type="pres">
      <dgm:prSet presAssocID="{3EAB601C-6C42-4029-A1C5-708D9AC947AD}" presName="spacer" presStyleCnt="0"/>
      <dgm:spPr/>
    </dgm:pt>
    <dgm:pt modelId="{B1606CA0-0E4B-478D-8D46-09F576A50435}" type="pres">
      <dgm:prSet presAssocID="{466B6465-545B-405E-8FF1-3C2AFFFEBDC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F0EA209-0A35-4762-98B0-31A76EF7ECD4}" type="pres">
      <dgm:prSet presAssocID="{C0E58B0B-CCA3-4E66-919C-C24D6B292055}" presName="spacer" presStyleCnt="0"/>
      <dgm:spPr/>
    </dgm:pt>
    <dgm:pt modelId="{00B99665-6FF0-4EFD-B6E5-A8D907BA1389}" type="pres">
      <dgm:prSet presAssocID="{8D1B6EB4-8297-468E-A398-242CF4F9AA8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FAB564F-551F-4FAA-BE2E-62398D27DCFF}" type="pres">
      <dgm:prSet presAssocID="{52AB4181-17B2-472C-889D-271807BDB8A9}" presName="spacer" presStyleCnt="0"/>
      <dgm:spPr/>
    </dgm:pt>
    <dgm:pt modelId="{C326A6F7-B23F-44DE-B722-1DD0DB3FB2A3}" type="pres">
      <dgm:prSet presAssocID="{9AF15458-C8CA-422A-AF4C-9C56DA2FCAB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1698337-A227-418F-9290-031B06B139EB}" type="pres">
      <dgm:prSet presAssocID="{87D5AB20-AA4C-474F-B2BA-6C7BB10402E9}" presName="spacer" presStyleCnt="0"/>
      <dgm:spPr/>
    </dgm:pt>
    <dgm:pt modelId="{B61427A2-2478-4227-8E27-2686675C46AD}" type="pres">
      <dgm:prSet presAssocID="{38DD921A-6E35-40BA-9D6B-6A553E1D27D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8CF83C-4232-4716-AFA4-33F79F3506B4}" type="pres">
      <dgm:prSet presAssocID="{3C7E8147-9B28-4C70-931E-EABC4BE1F2FA}" presName="spacer" presStyleCnt="0"/>
      <dgm:spPr/>
    </dgm:pt>
    <dgm:pt modelId="{DCFF7D51-8A91-47B9-8D0C-0D86BD9D10EA}" type="pres">
      <dgm:prSet presAssocID="{867C8CBD-E418-40B1-BED5-0D07DF74A7A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1DFCA00-122D-48F7-8145-79AB07098637}" type="presOf" srcId="{38DD921A-6E35-40BA-9D6B-6A553E1D27D7}" destId="{B61427A2-2478-4227-8E27-2686675C46AD}" srcOrd="0" destOrd="0" presId="urn:microsoft.com/office/officeart/2005/8/layout/vList2"/>
    <dgm:cxn modelId="{ECC2B206-A0A7-497E-AA90-A5C589749A9D}" srcId="{D53A38D9-560C-4F05-8C30-467FF71BB0A6}" destId="{867C8CBD-E418-40B1-BED5-0D07DF74A7AF}" srcOrd="5" destOrd="0" parTransId="{A2A56E1F-6AE7-4969-ADFE-87C3B83207F0}" sibTransId="{4D3F1241-9321-40B8-AEE7-058C2743A938}"/>
    <dgm:cxn modelId="{8419F823-603B-4D6D-B80C-4A2F63CF3030}" type="presOf" srcId="{A6C5BA90-7686-462F-9D70-1DA56510C169}" destId="{1E33932B-FE85-40AC-95FF-DD374CE2B86F}" srcOrd="0" destOrd="0" presId="urn:microsoft.com/office/officeart/2005/8/layout/vList2"/>
    <dgm:cxn modelId="{215C7941-AA3A-4F25-82F8-C3340F7FAD13}" type="presOf" srcId="{D53A38D9-560C-4F05-8C30-467FF71BB0A6}" destId="{F93CDF16-BF52-4144-8E54-EE55C793F7D1}" srcOrd="0" destOrd="0" presId="urn:microsoft.com/office/officeart/2005/8/layout/vList2"/>
    <dgm:cxn modelId="{C409DA61-11BE-48B6-B1B3-2CF89CC4CC3C}" srcId="{D53A38D9-560C-4F05-8C30-467FF71BB0A6}" destId="{38DD921A-6E35-40BA-9D6B-6A553E1D27D7}" srcOrd="4" destOrd="0" parTransId="{104D5802-7D88-4CF8-B403-56FB49936EA6}" sibTransId="{3C7E8147-9B28-4C70-931E-EABC4BE1F2FA}"/>
    <dgm:cxn modelId="{76275164-003C-43A1-B1F5-5438BF9AFD08}" type="presOf" srcId="{466B6465-545B-405E-8FF1-3C2AFFFEBDC3}" destId="{B1606CA0-0E4B-478D-8D46-09F576A50435}" srcOrd="0" destOrd="0" presId="urn:microsoft.com/office/officeart/2005/8/layout/vList2"/>
    <dgm:cxn modelId="{1D47A564-8CDC-4749-AD3C-411E45BED400}" type="presOf" srcId="{8D1B6EB4-8297-468E-A398-242CF4F9AA89}" destId="{00B99665-6FF0-4EFD-B6E5-A8D907BA1389}" srcOrd="0" destOrd="0" presId="urn:microsoft.com/office/officeart/2005/8/layout/vList2"/>
    <dgm:cxn modelId="{13A82C6D-EA53-4F28-A02B-9DA5A98B6E6B}" type="presOf" srcId="{867C8CBD-E418-40B1-BED5-0D07DF74A7AF}" destId="{DCFF7D51-8A91-47B9-8D0C-0D86BD9D10EA}" srcOrd="0" destOrd="0" presId="urn:microsoft.com/office/officeart/2005/8/layout/vList2"/>
    <dgm:cxn modelId="{BCF5BC84-E8ED-47D5-9F79-F9CFA3C1A051}" type="presOf" srcId="{9AF15458-C8CA-422A-AF4C-9C56DA2FCAB0}" destId="{C326A6F7-B23F-44DE-B722-1DD0DB3FB2A3}" srcOrd="0" destOrd="0" presId="urn:microsoft.com/office/officeart/2005/8/layout/vList2"/>
    <dgm:cxn modelId="{713F95AE-2566-43D4-A0EE-23B155A51C65}" srcId="{D53A38D9-560C-4F05-8C30-467FF71BB0A6}" destId="{466B6465-545B-405E-8FF1-3C2AFFFEBDC3}" srcOrd="1" destOrd="0" parTransId="{CEE2D4E3-ACC6-445D-BAF8-FAC688EFC655}" sibTransId="{C0E58B0B-CCA3-4E66-919C-C24D6B292055}"/>
    <dgm:cxn modelId="{DC9FFACA-85F8-4F16-9A3C-21CADCDE9849}" srcId="{D53A38D9-560C-4F05-8C30-467FF71BB0A6}" destId="{9AF15458-C8CA-422A-AF4C-9C56DA2FCAB0}" srcOrd="3" destOrd="0" parTransId="{1FAE6649-DAB0-4025-A66D-C13A37F30513}" sibTransId="{87D5AB20-AA4C-474F-B2BA-6C7BB10402E9}"/>
    <dgm:cxn modelId="{24EBF8F6-BDBC-4123-9D46-F8ABDFC3DC2B}" srcId="{D53A38D9-560C-4F05-8C30-467FF71BB0A6}" destId="{8D1B6EB4-8297-468E-A398-242CF4F9AA89}" srcOrd="2" destOrd="0" parTransId="{672059AD-CDEE-4837-B8B8-3C90068D5E01}" sibTransId="{52AB4181-17B2-472C-889D-271807BDB8A9}"/>
    <dgm:cxn modelId="{8A3587F8-8D63-4A8C-9664-3650C5179B9B}" srcId="{D53A38D9-560C-4F05-8C30-467FF71BB0A6}" destId="{A6C5BA90-7686-462F-9D70-1DA56510C169}" srcOrd="0" destOrd="0" parTransId="{83F7DF3E-9A69-49C8-B1DC-D267AE294991}" sibTransId="{3EAB601C-6C42-4029-A1C5-708D9AC947AD}"/>
    <dgm:cxn modelId="{22ACEB77-0AAB-4CCF-A28C-DE988E38AD1D}" type="presParOf" srcId="{F93CDF16-BF52-4144-8E54-EE55C793F7D1}" destId="{1E33932B-FE85-40AC-95FF-DD374CE2B86F}" srcOrd="0" destOrd="0" presId="urn:microsoft.com/office/officeart/2005/8/layout/vList2"/>
    <dgm:cxn modelId="{F6BA1B72-3346-4BEE-830B-B67DD4EDE557}" type="presParOf" srcId="{F93CDF16-BF52-4144-8E54-EE55C793F7D1}" destId="{363E0A0A-85D9-4555-84F4-3C7BFD70C01F}" srcOrd="1" destOrd="0" presId="urn:microsoft.com/office/officeart/2005/8/layout/vList2"/>
    <dgm:cxn modelId="{CECB2A2F-3827-46F5-8806-795F047096CE}" type="presParOf" srcId="{F93CDF16-BF52-4144-8E54-EE55C793F7D1}" destId="{B1606CA0-0E4B-478D-8D46-09F576A50435}" srcOrd="2" destOrd="0" presId="urn:microsoft.com/office/officeart/2005/8/layout/vList2"/>
    <dgm:cxn modelId="{04039AB9-2678-42C7-941C-6CB659ABD5FC}" type="presParOf" srcId="{F93CDF16-BF52-4144-8E54-EE55C793F7D1}" destId="{7F0EA209-0A35-4762-98B0-31A76EF7ECD4}" srcOrd="3" destOrd="0" presId="urn:microsoft.com/office/officeart/2005/8/layout/vList2"/>
    <dgm:cxn modelId="{EF9FB5C5-3C99-4CDF-AE10-F1A4FACA5AC4}" type="presParOf" srcId="{F93CDF16-BF52-4144-8E54-EE55C793F7D1}" destId="{00B99665-6FF0-4EFD-B6E5-A8D907BA1389}" srcOrd="4" destOrd="0" presId="urn:microsoft.com/office/officeart/2005/8/layout/vList2"/>
    <dgm:cxn modelId="{0723AFCC-556F-48FF-8583-9E68B2F7E4C0}" type="presParOf" srcId="{F93CDF16-BF52-4144-8E54-EE55C793F7D1}" destId="{AFAB564F-551F-4FAA-BE2E-62398D27DCFF}" srcOrd="5" destOrd="0" presId="urn:microsoft.com/office/officeart/2005/8/layout/vList2"/>
    <dgm:cxn modelId="{D7C633BE-8843-4128-8A1C-E975DDC96CDB}" type="presParOf" srcId="{F93CDF16-BF52-4144-8E54-EE55C793F7D1}" destId="{C326A6F7-B23F-44DE-B722-1DD0DB3FB2A3}" srcOrd="6" destOrd="0" presId="urn:microsoft.com/office/officeart/2005/8/layout/vList2"/>
    <dgm:cxn modelId="{EEEA545D-5649-4216-AA5F-919CF5EC64EA}" type="presParOf" srcId="{F93CDF16-BF52-4144-8E54-EE55C793F7D1}" destId="{A1698337-A227-418F-9290-031B06B139EB}" srcOrd="7" destOrd="0" presId="urn:microsoft.com/office/officeart/2005/8/layout/vList2"/>
    <dgm:cxn modelId="{E7ADE8B0-6FBC-4832-9B82-AE9A1EC7CBD7}" type="presParOf" srcId="{F93CDF16-BF52-4144-8E54-EE55C793F7D1}" destId="{B61427A2-2478-4227-8E27-2686675C46AD}" srcOrd="8" destOrd="0" presId="urn:microsoft.com/office/officeart/2005/8/layout/vList2"/>
    <dgm:cxn modelId="{FCEB8A03-2CD2-454D-9811-0AE5D853A5E8}" type="presParOf" srcId="{F93CDF16-BF52-4144-8E54-EE55C793F7D1}" destId="{7D8CF83C-4232-4716-AFA4-33F79F3506B4}" srcOrd="9" destOrd="0" presId="urn:microsoft.com/office/officeart/2005/8/layout/vList2"/>
    <dgm:cxn modelId="{4777451D-D8AE-4548-ADDF-B80AB83C772A}" type="presParOf" srcId="{F93CDF16-BF52-4144-8E54-EE55C793F7D1}" destId="{DCFF7D51-8A91-47B9-8D0C-0D86BD9D10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812F6-AC91-4966-8517-CAE5CCAA381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E53B61-07C2-4F04-B749-747721DAD105}">
      <dgm:prSet/>
      <dgm:spPr/>
      <dgm:t>
        <a:bodyPr/>
        <a:lstStyle/>
        <a:p>
          <a:r>
            <a:rPr lang="nl-NL" dirty="0"/>
            <a:t>Intern leren</a:t>
          </a:r>
          <a:endParaRPr lang="en-US" dirty="0"/>
        </a:p>
      </dgm:t>
    </dgm:pt>
    <dgm:pt modelId="{0A0067E8-2CC0-4C7A-84C7-ECF226223545}" type="parTrans" cxnId="{84E4C2D3-0988-44DF-8581-C1275BF9583C}">
      <dgm:prSet/>
      <dgm:spPr/>
      <dgm:t>
        <a:bodyPr/>
        <a:lstStyle/>
        <a:p>
          <a:endParaRPr lang="en-US"/>
        </a:p>
      </dgm:t>
    </dgm:pt>
    <dgm:pt modelId="{68982750-E83A-426E-8101-57FB0FE58065}" type="sibTrans" cxnId="{84E4C2D3-0988-44DF-8581-C1275BF9583C}">
      <dgm:prSet/>
      <dgm:spPr/>
      <dgm:t>
        <a:bodyPr/>
        <a:lstStyle/>
        <a:p>
          <a:endParaRPr lang="en-US"/>
        </a:p>
      </dgm:t>
    </dgm:pt>
    <dgm:pt modelId="{A7A7F729-286E-4E71-8758-BEE84DFF9853}">
      <dgm:prSet/>
      <dgm:spPr/>
      <dgm:t>
        <a:bodyPr/>
        <a:lstStyle/>
        <a:p>
          <a:r>
            <a:rPr lang="nl-NL"/>
            <a:t>Contract</a:t>
          </a:r>
          <a:endParaRPr lang="en-US"/>
        </a:p>
      </dgm:t>
    </dgm:pt>
    <dgm:pt modelId="{5EC4DC9F-431F-41FD-90F7-22894B3E7479}" type="parTrans" cxnId="{E15AC65C-D1DA-4765-9FB8-F69DE0420242}">
      <dgm:prSet/>
      <dgm:spPr/>
      <dgm:t>
        <a:bodyPr/>
        <a:lstStyle/>
        <a:p>
          <a:endParaRPr lang="en-US"/>
        </a:p>
      </dgm:t>
    </dgm:pt>
    <dgm:pt modelId="{88A96A0B-0DF9-447C-98A5-23A13C2E5960}" type="sibTrans" cxnId="{E15AC65C-D1DA-4765-9FB8-F69DE0420242}">
      <dgm:prSet/>
      <dgm:spPr/>
      <dgm:t>
        <a:bodyPr/>
        <a:lstStyle/>
        <a:p>
          <a:endParaRPr lang="en-US"/>
        </a:p>
      </dgm:t>
    </dgm:pt>
    <dgm:pt modelId="{D8974038-AA92-4E19-A57C-8C3FEB73C308}">
      <dgm:prSet/>
      <dgm:spPr/>
      <dgm:t>
        <a:bodyPr/>
        <a:lstStyle/>
        <a:p>
          <a:r>
            <a:rPr lang="nl-NL"/>
            <a:t>Fulltime – parttime – FTE</a:t>
          </a:r>
          <a:endParaRPr lang="en-US"/>
        </a:p>
      </dgm:t>
    </dgm:pt>
    <dgm:pt modelId="{49CC74EC-4B17-40B2-BB80-950D9894A4EE}" type="parTrans" cxnId="{EE63FBCD-E9DC-41A7-862B-4E7237DC0381}">
      <dgm:prSet/>
      <dgm:spPr/>
      <dgm:t>
        <a:bodyPr/>
        <a:lstStyle/>
        <a:p>
          <a:endParaRPr lang="en-US"/>
        </a:p>
      </dgm:t>
    </dgm:pt>
    <dgm:pt modelId="{BF1A4DD0-B42F-4CF6-BDC7-261C961EA0AB}" type="sibTrans" cxnId="{EE63FBCD-E9DC-41A7-862B-4E7237DC0381}">
      <dgm:prSet/>
      <dgm:spPr/>
      <dgm:t>
        <a:bodyPr/>
        <a:lstStyle/>
        <a:p>
          <a:endParaRPr lang="en-US"/>
        </a:p>
      </dgm:t>
    </dgm:pt>
    <dgm:pt modelId="{FEB7D82C-37B9-4382-BA24-08432E8B9558}">
      <dgm:prSet/>
      <dgm:spPr/>
      <dgm:t>
        <a:bodyPr/>
        <a:lstStyle/>
        <a:p>
          <a:r>
            <a:rPr lang="nl-NL"/>
            <a:t>Waarom werken mensen?</a:t>
          </a:r>
          <a:endParaRPr lang="en-US"/>
        </a:p>
      </dgm:t>
    </dgm:pt>
    <dgm:pt modelId="{53187DDE-9AA2-4435-8EE2-D5880DDF193C}" type="parTrans" cxnId="{37BDE0AD-CF0D-4E2E-8820-94A579ED62F0}">
      <dgm:prSet/>
      <dgm:spPr/>
      <dgm:t>
        <a:bodyPr/>
        <a:lstStyle/>
        <a:p>
          <a:endParaRPr lang="en-US"/>
        </a:p>
      </dgm:t>
    </dgm:pt>
    <dgm:pt modelId="{E62BFBA8-8C5F-40C8-B4BD-EFD7965BCCA9}" type="sibTrans" cxnId="{37BDE0AD-CF0D-4E2E-8820-94A579ED62F0}">
      <dgm:prSet/>
      <dgm:spPr/>
      <dgm:t>
        <a:bodyPr/>
        <a:lstStyle/>
        <a:p>
          <a:endParaRPr lang="en-US"/>
        </a:p>
      </dgm:t>
    </dgm:pt>
    <dgm:pt modelId="{1D3BD474-2B02-4636-A0E4-38E1C4D71F10}">
      <dgm:prSet/>
      <dgm:spPr/>
      <dgm:t>
        <a:bodyPr/>
        <a:lstStyle/>
        <a:p>
          <a:r>
            <a:rPr lang="nl-NL"/>
            <a:t>Hoe kom je aan een baan?</a:t>
          </a:r>
          <a:endParaRPr lang="en-US"/>
        </a:p>
      </dgm:t>
    </dgm:pt>
    <dgm:pt modelId="{DE566F10-7177-4247-BF55-805F1AB4A1F2}" type="parTrans" cxnId="{B808370A-5A31-4872-B108-C4D2C8D39ADC}">
      <dgm:prSet/>
      <dgm:spPr/>
      <dgm:t>
        <a:bodyPr/>
        <a:lstStyle/>
        <a:p>
          <a:endParaRPr lang="en-US"/>
        </a:p>
      </dgm:t>
    </dgm:pt>
    <dgm:pt modelId="{CE1C4774-6795-4281-B493-3461BD37D49F}" type="sibTrans" cxnId="{B808370A-5A31-4872-B108-C4D2C8D39ADC}">
      <dgm:prSet/>
      <dgm:spPr/>
      <dgm:t>
        <a:bodyPr/>
        <a:lstStyle/>
        <a:p>
          <a:endParaRPr lang="en-US"/>
        </a:p>
      </dgm:t>
    </dgm:pt>
    <dgm:pt modelId="{76721BF4-F14E-43B4-8D5E-9827C84456A4}">
      <dgm:prSet/>
      <dgm:spPr/>
      <dgm:t>
        <a:bodyPr/>
        <a:lstStyle/>
        <a:p>
          <a:r>
            <a:rPr lang="en-US" dirty="0"/>
            <a:t>CAO</a:t>
          </a:r>
        </a:p>
      </dgm:t>
    </dgm:pt>
    <dgm:pt modelId="{E6533378-9717-4BF9-9896-4F96D52EF55E}" type="parTrans" cxnId="{9BCFB22F-9AC3-49BA-B8A5-48E3D219F2E7}">
      <dgm:prSet/>
      <dgm:spPr/>
      <dgm:t>
        <a:bodyPr/>
        <a:lstStyle/>
        <a:p>
          <a:endParaRPr lang="en-US"/>
        </a:p>
      </dgm:t>
    </dgm:pt>
    <dgm:pt modelId="{A8A35D43-ADA2-4F3C-AE10-C32F44D32733}" type="sibTrans" cxnId="{9BCFB22F-9AC3-49BA-B8A5-48E3D219F2E7}">
      <dgm:prSet/>
      <dgm:spPr/>
      <dgm:t>
        <a:bodyPr/>
        <a:lstStyle/>
        <a:p>
          <a:endParaRPr lang="en-US"/>
        </a:p>
      </dgm:t>
    </dgm:pt>
    <dgm:pt modelId="{8F74C89F-625F-445D-9072-9089508722A9}" type="pres">
      <dgm:prSet presAssocID="{9CB812F6-AC91-4966-8517-CAE5CCAA381F}" presName="diagram" presStyleCnt="0">
        <dgm:presLayoutVars>
          <dgm:dir/>
          <dgm:resizeHandles val="exact"/>
        </dgm:presLayoutVars>
      </dgm:prSet>
      <dgm:spPr/>
    </dgm:pt>
    <dgm:pt modelId="{E1EDCC13-7C77-4246-97CD-B8870CA849A5}" type="pres">
      <dgm:prSet presAssocID="{4EE53B61-07C2-4F04-B749-747721DAD105}" presName="node" presStyleLbl="node1" presStyleIdx="0" presStyleCnt="6">
        <dgm:presLayoutVars>
          <dgm:bulletEnabled val="1"/>
        </dgm:presLayoutVars>
      </dgm:prSet>
      <dgm:spPr/>
    </dgm:pt>
    <dgm:pt modelId="{7832AE49-A6BC-40EB-801A-F41A9EBC305D}" type="pres">
      <dgm:prSet presAssocID="{68982750-E83A-426E-8101-57FB0FE58065}" presName="sibTrans" presStyleCnt="0"/>
      <dgm:spPr/>
    </dgm:pt>
    <dgm:pt modelId="{311BFDC0-B45D-42A1-9736-7CA1559C9EF7}" type="pres">
      <dgm:prSet presAssocID="{A7A7F729-286E-4E71-8758-BEE84DFF9853}" presName="node" presStyleLbl="node1" presStyleIdx="1" presStyleCnt="6">
        <dgm:presLayoutVars>
          <dgm:bulletEnabled val="1"/>
        </dgm:presLayoutVars>
      </dgm:prSet>
      <dgm:spPr/>
    </dgm:pt>
    <dgm:pt modelId="{35B8AECB-339F-4C95-8E6B-FE71A91166C8}" type="pres">
      <dgm:prSet presAssocID="{88A96A0B-0DF9-447C-98A5-23A13C2E5960}" presName="sibTrans" presStyleCnt="0"/>
      <dgm:spPr/>
    </dgm:pt>
    <dgm:pt modelId="{DA05F0E4-0A46-452A-B852-63D1DB3A9485}" type="pres">
      <dgm:prSet presAssocID="{D8974038-AA92-4E19-A57C-8C3FEB73C308}" presName="node" presStyleLbl="node1" presStyleIdx="2" presStyleCnt="6">
        <dgm:presLayoutVars>
          <dgm:bulletEnabled val="1"/>
        </dgm:presLayoutVars>
      </dgm:prSet>
      <dgm:spPr/>
    </dgm:pt>
    <dgm:pt modelId="{26203EBF-28C3-4FA6-8387-2366223FF522}" type="pres">
      <dgm:prSet presAssocID="{BF1A4DD0-B42F-4CF6-BDC7-261C961EA0AB}" presName="sibTrans" presStyleCnt="0"/>
      <dgm:spPr/>
    </dgm:pt>
    <dgm:pt modelId="{5FBAFFA6-86D0-46A9-8810-916E8D49D355}" type="pres">
      <dgm:prSet presAssocID="{FEB7D82C-37B9-4382-BA24-08432E8B9558}" presName="node" presStyleLbl="node1" presStyleIdx="3" presStyleCnt="6">
        <dgm:presLayoutVars>
          <dgm:bulletEnabled val="1"/>
        </dgm:presLayoutVars>
      </dgm:prSet>
      <dgm:spPr/>
    </dgm:pt>
    <dgm:pt modelId="{E3584969-2C40-46B6-99D4-750CAD8FA302}" type="pres">
      <dgm:prSet presAssocID="{E62BFBA8-8C5F-40C8-B4BD-EFD7965BCCA9}" presName="sibTrans" presStyleCnt="0"/>
      <dgm:spPr/>
    </dgm:pt>
    <dgm:pt modelId="{385FA2F9-3CCC-468C-B6C7-CE43A745B88A}" type="pres">
      <dgm:prSet presAssocID="{1D3BD474-2B02-4636-A0E4-38E1C4D71F10}" presName="node" presStyleLbl="node1" presStyleIdx="4" presStyleCnt="6">
        <dgm:presLayoutVars>
          <dgm:bulletEnabled val="1"/>
        </dgm:presLayoutVars>
      </dgm:prSet>
      <dgm:spPr/>
    </dgm:pt>
    <dgm:pt modelId="{0C861C4F-67CD-4FBD-A1D6-9C2292E1B1CC}" type="pres">
      <dgm:prSet presAssocID="{CE1C4774-6795-4281-B493-3461BD37D49F}" presName="sibTrans" presStyleCnt="0"/>
      <dgm:spPr/>
    </dgm:pt>
    <dgm:pt modelId="{62241CC2-EE80-40B4-8B22-BCE2E1FB8831}" type="pres">
      <dgm:prSet presAssocID="{76721BF4-F14E-43B4-8D5E-9827C84456A4}" presName="node" presStyleLbl="node1" presStyleIdx="5" presStyleCnt="6">
        <dgm:presLayoutVars>
          <dgm:bulletEnabled val="1"/>
        </dgm:presLayoutVars>
      </dgm:prSet>
      <dgm:spPr/>
    </dgm:pt>
  </dgm:ptLst>
  <dgm:cxnLst>
    <dgm:cxn modelId="{F1021E05-EC01-4759-BE20-D349DD392397}" type="presOf" srcId="{D8974038-AA92-4E19-A57C-8C3FEB73C308}" destId="{DA05F0E4-0A46-452A-B852-63D1DB3A9485}" srcOrd="0" destOrd="0" presId="urn:microsoft.com/office/officeart/2005/8/layout/default"/>
    <dgm:cxn modelId="{B808370A-5A31-4872-B108-C4D2C8D39ADC}" srcId="{9CB812F6-AC91-4966-8517-CAE5CCAA381F}" destId="{1D3BD474-2B02-4636-A0E4-38E1C4D71F10}" srcOrd="4" destOrd="0" parTransId="{DE566F10-7177-4247-BF55-805F1AB4A1F2}" sibTransId="{CE1C4774-6795-4281-B493-3461BD37D49F}"/>
    <dgm:cxn modelId="{6272171C-9CBC-4DC2-A638-5925E32539A2}" type="presOf" srcId="{76721BF4-F14E-43B4-8D5E-9827C84456A4}" destId="{62241CC2-EE80-40B4-8B22-BCE2E1FB8831}" srcOrd="0" destOrd="0" presId="urn:microsoft.com/office/officeart/2005/8/layout/default"/>
    <dgm:cxn modelId="{60B6CE2B-F521-4AD8-9FDF-D39C9BFD2A80}" type="presOf" srcId="{1D3BD474-2B02-4636-A0E4-38E1C4D71F10}" destId="{385FA2F9-3CCC-468C-B6C7-CE43A745B88A}" srcOrd="0" destOrd="0" presId="urn:microsoft.com/office/officeart/2005/8/layout/default"/>
    <dgm:cxn modelId="{9BCFB22F-9AC3-49BA-B8A5-48E3D219F2E7}" srcId="{9CB812F6-AC91-4966-8517-CAE5CCAA381F}" destId="{76721BF4-F14E-43B4-8D5E-9827C84456A4}" srcOrd="5" destOrd="0" parTransId="{E6533378-9717-4BF9-9896-4F96D52EF55E}" sibTransId="{A8A35D43-ADA2-4F3C-AE10-C32F44D32733}"/>
    <dgm:cxn modelId="{12E1D52F-9B33-410B-80F1-C0415CDC20C5}" type="presOf" srcId="{A7A7F729-286E-4E71-8758-BEE84DFF9853}" destId="{311BFDC0-B45D-42A1-9736-7CA1559C9EF7}" srcOrd="0" destOrd="0" presId="urn:microsoft.com/office/officeart/2005/8/layout/default"/>
    <dgm:cxn modelId="{E15AC65C-D1DA-4765-9FB8-F69DE0420242}" srcId="{9CB812F6-AC91-4966-8517-CAE5CCAA381F}" destId="{A7A7F729-286E-4E71-8758-BEE84DFF9853}" srcOrd="1" destOrd="0" parTransId="{5EC4DC9F-431F-41FD-90F7-22894B3E7479}" sibTransId="{88A96A0B-0DF9-447C-98A5-23A13C2E5960}"/>
    <dgm:cxn modelId="{B20D9575-1D0E-4F16-B56C-E01BA0823167}" type="presOf" srcId="{9CB812F6-AC91-4966-8517-CAE5CCAA381F}" destId="{8F74C89F-625F-445D-9072-9089508722A9}" srcOrd="0" destOrd="0" presId="urn:microsoft.com/office/officeart/2005/8/layout/default"/>
    <dgm:cxn modelId="{AA135057-B29C-4E76-98A9-640C7846C067}" type="presOf" srcId="{4EE53B61-07C2-4F04-B749-747721DAD105}" destId="{E1EDCC13-7C77-4246-97CD-B8870CA849A5}" srcOrd="0" destOrd="0" presId="urn:microsoft.com/office/officeart/2005/8/layout/default"/>
    <dgm:cxn modelId="{B7AA397F-1452-4AEB-9C67-75E4EF730B79}" type="presOf" srcId="{FEB7D82C-37B9-4382-BA24-08432E8B9558}" destId="{5FBAFFA6-86D0-46A9-8810-916E8D49D355}" srcOrd="0" destOrd="0" presId="urn:microsoft.com/office/officeart/2005/8/layout/default"/>
    <dgm:cxn modelId="{37BDE0AD-CF0D-4E2E-8820-94A579ED62F0}" srcId="{9CB812F6-AC91-4966-8517-CAE5CCAA381F}" destId="{FEB7D82C-37B9-4382-BA24-08432E8B9558}" srcOrd="3" destOrd="0" parTransId="{53187DDE-9AA2-4435-8EE2-D5880DDF193C}" sibTransId="{E62BFBA8-8C5F-40C8-B4BD-EFD7965BCCA9}"/>
    <dgm:cxn modelId="{EE63FBCD-E9DC-41A7-862B-4E7237DC0381}" srcId="{9CB812F6-AC91-4966-8517-CAE5CCAA381F}" destId="{D8974038-AA92-4E19-A57C-8C3FEB73C308}" srcOrd="2" destOrd="0" parTransId="{49CC74EC-4B17-40B2-BB80-950D9894A4EE}" sibTransId="{BF1A4DD0-B42F-4CF6-BDC7-261C961EA0AB}"/>
    <dgm:cxn modelId="{84E4C2D3-0988-44DF-8581-C1275BF9583C}" srcId="{9CB812F6-AC91-4966-8517-CAE5CCAA381F}" destId="{4EE53B61-07C2-4F04-B749-747721DAD105}" srcOrd="0" destOrd="0" parTransId="{0A0067E8-2CC0-4C7A-84C7-ECF226223545}" sibTransId="{68982750-E83A-426E-8101-57FB0FE58065}"/>
    <dgm:cxn modelId="{E6CB79E2-E666-44F3-87E9-ADE7F88E3986}" type="presParOf" srcId="{8F74C89F-625F-445D-9072-9089508722A9}" destId="{E1EDCC13-7C77-4246-97CD-B8870CA849A5}" srcOrd="0" destOrd="0" presId="urn:microsoft.com/office/officeart/2005/8/layout/default"/>
    <dgm:cxn modelId="{AC4CA9FD-1733-43BC-AFB0-9B57C3BABB9F}" type="presParOf" srcId="{8F74C89F-625F-445D-9072-9089508722A9}" destId="{7832AE49-A6BC-40EB-801A-F41A9EBC305D}" srcOrd="1" destOrd="0" presId="urn:microsoft.com/office/officeart/2005/8/layout/default"/>
    <dgm:cxn modelId="{2ED5D51F-A043-4E27-8CFF-B7F07A8E2662}" type="presParOf" srcId="{8F74C89F-625F-445D-9072-9089508722A9}" destId="{311BFDC0-B45D-42A1-9736-7CA1559C9EF7}" srcOrd="2" destOrd="0" presId="urn:microsoft.com/office/officeart/2005/8/layout/default"/>
    <dgm:cxn modelId="{66E8C4FE-3CD5-4B3A-82B6-024B310ED5C4}" type="presParOf" srcId="{8F74C89F-625F-445D-9072-9089508722A9}" destId="{35B8AECB-339F-4C95-8E6B-FE71A91166C8}" srcOrd="3" destOrd="0" presId="urn:microsoft.com/office/officeart/2005/8/layout/default"/>
    <dgm:cxn modelId="{5569D88A-77CC-4AD6-8D2D-6BC07337E45A}" type="presParOf" srcId="{8F74C89F-625F-445D-9072-9089508722A9}" destId="{DA05F0E4-0A46-452A-B852-63D1DB3A9485}" srcOrd="4" destOrd="0" presId="urn:microsoft.com/office/officeart/2005/8/layout/default"/>
    <dgm:cxn modelId="{DE93CE55-F681-4402-A177-8F8C798F1217}" type="presParOf" srcId="{8F74C89F-625F-445D-9072-9089508722A9}" destId="{26203EBF-28C3-4FA6-8387-2366223FF522}" srcOrd="5" destOrd="0" presId="urn:microsoft.com/office/officeart/2005/8/layout/default"/>
    <dgm:cxn modelId="{101E83DF-4298-4236-8F2C-ED4A4B71F94B}" type="presParOf" srcId="{8F74C89F-625F-445D-9072-9089508722A9}" destId="{5FBAFFA6-86D0-46A9-8810-916E8D49D355}" srcOrd="6" destOrd="0" presId="urn:microsoft.com/office/officeart/2005/8/layout/default"/>
    <dgm:cxn modelId="{7E58286B-97DE-4D5A-AF8A-E0B3B39720C4}" type="presParOf" srcId="{8F74C89F-625F-445D-9072-9089508722A9}" destId="{E3584969-2C40-46B6-99D4-750CAD8FA302}" srcOrd="7" destOrd="0" presId="urn:microsoft.com/office/officeart/2005/8/layout/default"/>
    <dgm:cxn modelId="{A130A264-DAA1-4572-94D4-6F81261982E2}" type="presParOf" srcId="{8F74C89F-625F-445D-9072-9089508722A9}" destId="{385FA2F9-3CCC-468C-B6C7-CE43A745B88A}" srcOrd="8" destOrd="0" presId="urn:microsoft.com/office/officeart/2005/8/layout/default"/>
    <dgm:cxn modelId="{C6A877D8-0145-4FD5-BEB2-504C7906ADB8}" type="presParOf" srcId="{8F74C89F-625F-445D-9072-9089508722A9}" destId="{0C861C4F-67CD-4FBD-A1D6-9C2292E1B1CC}" srcOrd="9" destOrd="0" presId="urn:microsoft.com/office/officeart/2005/8/layout/default"/>
    <dgm:cxn modelId="{758A9DBF-3B8D-4881-89C8-3887A2C770CA}" type="presParOf" srcId="{8F74C89F-625F-445D-9072-9089508722A9}" destId="{62241CC2-EE80-40B4-8B22-BCE2E1FB88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B4A2E-18FA-41F5-A2B6-0A687E00F57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E8BB60-71B5-4526-BC5A-E0FDD7244F76}">
      <dgm:prSet/>
      <dgm:spPr/>
      <dgm:t>
        <a:bodyPr/>
        <a:lstStyle/>
        <a:p>
          <a:r>
            <a:rPr lang="nl-NL"/>
            <a:t>(Vrijwillig) werkeloos</a:t>
          </a:r>
          <a:endParaRPr lang="en-US"/>
        </a:p>
      </dgm:t>
    </dgm:pt>
    <dgm:pt modelId="{07A768AC-6A1D-4AB7-9DE6-7482F4056918}" type="parTrans" cxnId="{BFD11412-CF98-4FCF-9D17-46569333A8CD}">
      <dgm:prSet/>
      <dgm:spPr/>
      <dgm:t>
        <a:bodyPr/>
        <a:lstStyle/>
        <a:p>
          <a:endParaRPr lang="en-US"/>
        </a:p>
      </dgm:t>
    </dgm:pt>
    <dgm:pt modelId="{2F211B88-7010-47AE-BF63-E93541066473}" type="sibTrans" cxnId="{BFD11412-CF98-4FCF-9D17-46569333A8CD}">
      <dgm:prSet/>
      <dgm:spPr/>
      <dgm:t>
        <a:bodyPr/>
        <a:lstStyle/>
        <a:p>
          <a:endParaRPr lang="en-US"/>
        </a:p>
      </dgm:t>
    </dgm:pt>
    <dgm:pt modelId="{FA90DE03-351E-4F11-BB87-6629659561BC}">
      <dgm:prSet/>
      <dgm:spPr/>
      <dgm:t>
        <a:bodyPr/>
        <a:lstStyle/>
        <a:p>
          <a:r>
            <a:rPr lang="nl-NL"/>
            <a:t>(Tijdelijk) ongeschikt</a:t>
          </a:r>
          <a:endParaRPr lang="en-US"/>
        </a:p>
      </dgm:t>
    </dgm:pt>
    <dgm:pt modelId="{EC88A01D-4684-448B-9A95-FBB4DFFFE518}" type="parTrans" cxnId="{DB024521-AD83-4E13-A06B-19DBCE354D6D}">
      <dgm:prSet/>
      <dgm:spPr/>
      <dgm:t>
        <a:bodyPr/>
        <a:lstStyle/>
        <a:p>
          <a:endParaRPr lang="en-US"/>
        </a:p>
      </dgm:t>
    </dgm:pt>
    <dgm:pt modelId="{9ABB626A-66E3-4C4A-BD98-E650D26F4FF4}" type="sibTrans" cxnId="{DB024521-AD83-4E13-A06B-19DBCE354D6D}">
      <dgm:prSet/>
      <dgm:spPr/>
      <dgm:t>
        <a:bodyPr/>
        <a:lstStyle/>
        <a:p>
          <a:endParaRPr lang="en-US"/>
        </a:p>
      </dgm:t>
    </dgm:pt>
    <dgm:pt modelId="{F74C9190-9C85-46C8-BD98-4246601D68E0}">
      <dgm:prSet/>
      <dgm:spPr/>
      <dgm:t>
        <a:bodyPr/>
        <a:lstStyle/>
        <a:p>
          <a:r>
            <a:rPr lang="nl-NL"/>
            <a:t>Verzorgingsstaat</a:t>
          </a:r>
          <a:endParaRPr lang="en-US"/>
        </a:p>
      </dgm:t>
    </dgm:pt>
    <dgm:pt modelId="{5B85664D-67A5-4383-B1CA-AB919FF41123}" type="parTrans" cxnId="{1BF7845D-24AF-4E19-842D-1CC8E0EC59E2}">
      <dgm:prSet/>
      <dgm:spPr/>
      <dgm:t>
        <a:bodyPr/>
        <a:lstStyle/>
        <a:p>
          <a:endParaRPr lang="en-US"/>
        </a:p>
      </dgm:t>
    </dgm:pt>
    <dgm:pt modelId="{210DC098-F205-491A-8645-5DE07D365A4E}" type="sibTrans" cxnId="{1BF7845D-24AF-4E19-842D-1CC8E0EC59E2}">
      <dgm:prSet/>
      <dgm:spPr/>
      <dgm:t>
        <a:bodyPr/>
        <a:lstStyle/>
        <a:p>
          <a:endParaRPr lang="en-US"/>
        </a:p>
      </dgm:t>
    </dgm:pt>
    <dgm:pt modelId="{23C486BF-0325-4B0C-A47A-9E1460F866D0}">
      <dgm:prSet/>
      <dgm:spPr/>
      <dgm:t>
        <a:bodyPr/>
        <a:lstStyle/>
        <a:p>
          <a:r>
            <a:rPr lang="nl-NL"/>
            <a:t>Uitkering</a:t>
          </a:r>
          <a:endParaRPr lang="en-US"/>
        </a:p>
      </dgm:t>
    </dgm:pt>
    <dgm:pt modelId="{9FD171F2-7539-49C1-B3CE-3D5AFE8E52F7}" type="parTrans" cxnId="{69321391-D2D9-4E11-B2A6-A8619971313B}">
      <dgm:prSet/>
      <dgm:spPr/>
      <dgm:t>
        <a:bodyPr/>
        <a:lstStyle/>
        <a:p>
          <a:endParaRPr lang="en-US"/>
        </a:p>
      </dgm:t>
    </dgm:pt>
    <dgm:pt modelId="{A3E6E947-FDB7-4FB3-ADA4-D646D62CCB2F}" type="sibTrans" cxnId="{69321391-D2D9-4E11-B2A6-A8619971313B}">
      <dgm:prSet/>
      <dgm:spPr/>
      <dgm:t>
        <a:bodyPr/>
        <a:lstStyle/>
        <a:p>
          <a:endParaRPr lang="en-US"/>
        </a:p>
      </dgm:t>
    </dgm:pt>
    <dgm:pt modelId="{E43BE121-52A3-4F25-952E-072DE187047F}" type="pres">
      <dgm:prSet presAssocID="{296B4A2E-18FA-41F5-A2B6-0A687E00F571}" presName="matrix" presStyleCnt="0">
        <dgm:presLayoutVars>
          <dgm:chMax val="1"/>
          <dgm:dir/>
          <dgm:resizeHandles val="exact"/>
        </dgm:presLayoutVars>
      </dgm:prSet>
      <dgm:spPr/>
    </dgm:pt>
    <dgm:pt modelId="{09F2397A-93B6-4ADA-ABBA-2ECCC64E99C2}" type="pres">
      <dgm:prSet presAssocID="{296B4A2E-18FA-41F5-A2B6-0A687E00F571}" presName="diamond" presStyleLbl="bgShp" presStyleIdx="0" presStyleCnt="1"/>
      <dgm:spPr/>
    </dgm:pt>
    <dgm:pt modelId="{82CC41C1-449F-448D-B480-A5D2E119F771}" type="pres">
      <dgm:prSet presAssocID="{296B4A2E-18FA-41F5-A2B6-0A687E00F57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59790E-C798-4EEC-9FE3-540B03DEFFE8}" type="pres">
      <dgm:prSet presAssocID="{296B4A2E-18FA-41F5-A2B6-0A687E00F57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6481DE-E5BA-4EE3-B08B-C6F7F2786FA6}" type="pres">
      <dgm:prSet presAssocID="{296B4A2E-18FA-41F5-A2B6-0A687E00F57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DDA5C8-C32A-491F-8390-0A057E6873D6}" type="pres">
      <dgm:prSet presAssocID="{296B4A2E-18FA-41F5-A2B6-0A687E00F57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D11412-CF98-4FCF-9D17-46569333A8CD}" srcId="{296B4A2E-18FA-41F5-A2B6-0A687E00F571}" destId="{BAE8BB60-71B5-4526-BC5A-E0FDD7244F76}" srcOrd="0" destOrd="0" parTransId="{07A768AC-6A1D-4AB7-9DE6-7482F4056918}" sibTransId="{2F211B88-7010-47AE-BF63-E93541066473}"/>
    <dgm:cxn modelId="{DB024521-AD83-4E13-A06B-19DBCE354D6D}" srcId="{296B4A2E-18FA-41F5-A2B6-0A687E00F571}" destId="{FA90DE03-351E-4F11-BB87-6629659561BC}" srcOrd="1" destOrd="0" parTransId="{EC88A01D-4684-448B-9A95-FBB4DFFFE518}" sibTransId="{9ABB626A-66E3-4C4A-BD98-E650D26F4FF4}"/>
    <dgm:cxn modelId="{E398043E-43E6-4326-AB73-D1736947EBD3}" type="presOf" srcId="{BAE8BB60-71B5-4526-BC5A-E0FDD7244F76}" destId="{82CC41C1-449F-448D-B480-A5D2E119F771}" srcOrd="0" destOrd="0" presId="urn:microsoft.com/office/officeart/2005/8/layout/matrix3"/>
    <dgm:cxn modelId="{1BF7845D-24AF-4E19-842D-1CC8E0EC59E2}" srcId="{296B4A2E-18FA-41F5-A2B6-0A687E00F571}" destId="{F74C9190-9C85-46C8-BD98-4246601D68E0}" srcOrd="2" destOrd="0" parTransId="{5B85664D-67A5-4383-B1CA-AB919FF41123}" sibTransId="{210DC098-F205-491A-8645-5DE07D365A4E}"/>
    <dgm:cxn modelId="{56090E81-4388-48BC-944B-3271F9D8D1CE}" type="presOf" srcId="{296B4A2E-18FA-41F5-A2B6-0A687E00F571}" destId="{E43BE121-52A3-4F25-952E-072DE187047F}" srcOrd="0" destOrd="0" presId="urn:microsoft.com/office/officeart/2005/8/layout/matrix3"/>
    <dgm:cxn modelId="{69321391-D2D9-4E11-B2A6-A8619971313B}" srcId="{296B4A2E-18FA-41F5-A2B6-0A687E00F571}" destId="{23C486BF-0325-4B0C-A47A-9E1460F866D0}" srcOrd="3" destOrd="0" parTransId="{9FD171F2-7539-49C1-B3CE-3D5AFE8E52F7}" sibTransId="{A3E6E947-FDB7-4FB3-ADA4-D646D62CCB2F}"/>
    <dgm:cxn modelId="{6496BE96-0490-4608-AF91-40BCFC582103}" type="presOf" srcId="{FA90DE03-351E-4F11-BB87-6629659561BC}" destId="{1759790E-C798-4EEC-9FE3-540B03DEFFE8}" srcOrd="0" destOrd="0" presId="urn:microsoft.com/office/officeart/2005/8/layout/matrix3"/>
    <dgm:cxn modelId="{AAFD8AB6-69C7-48A0-9F29-B5FEED1C90FF}" type="presOf" srcId="{F74C9190-9C85-46C8-BD98-4246601D68E0}" destId="{826481DE-E5BA-4EE3-B08B-C6F7F2786FA6}" srcOrd="0" destOrd="0" presId="urn:microsoft.com/office/officeart/2005/8/layout/matrix3"/>
    <dgm:cxn modelId="{69C0FCD6-93BF-48D3-8E75-EA0462889ADC}" type="presOf" srcId="{23C486BF-0325-4B0C-A47A-9E1460F866D0}" destId="{B3DDA5C8-C32A-491F-8390-0A057E6873D6}" srcOrd="0" destOrd="0" presId="urn:microsoft.com/office/officeart/2005/8/layout/matrix3"/>
    <dgm:cxn modelId="{5B45E75A-416E-4639-9F15-7C1D277B0B3B}" type="presParOf" srcId="{E43BE121-52A3-4F25-952E-072DE187047F}" destId="{09F2397A-93B6-4ADA-ABBA-2ECCC64E99C2}" srcOrd="0" destOrd="0" presId="urn:microsoft.com/office/officeart/2005/8/layout/matrix3"/>
    <dgm:cxn modelId="{62982D4D-DDDB-4D17-B4C1-410DEE5F9089}" type="presParOf" srcId="{E43BE121-52A3-4F25-952E-072DE187047F}" destId="{82CC41C1-449F-448D-B480-A5D2E119F771}" srcOrd="1" destOrd="0" presId="urn:microsoft.com/office/officeart/2005/8/layout/matrix3"/>
    <dgm:cxn modelId="{FF5CF848-3C59-4EF3-9AB9-40EF2053A453}" type="presParOf" srcId="{E43BE121-52A3-4F25-952E-072DE187047F}" destId="{1759790E-C798-4EEC-9FE3-540B03DEFFE8}" srcOrd="2" destOrd="0" presId="urn:microsoft.com/office/officeart/2005/8/layout/matrix3"/>
    <dgm:cxn modelId="{92E39C2B-F8C9-4662-A17D-3646E5E43151}" type="presParOf" srcId="{E43BE121-52A3-4F25-952E-072DE187047F}" destId="{826481DE-E5BA-4EE3-B08B-C6F7F2786FA6}" srcOrd="3" destOrd="0" presId="urn:microsoft.com/office/officeart/2005/8/layout/matrix3"/>
    <dgm:cxn modelId="{BDFFD317-B3EA-4292-B59A-64BDE137C4A9}" type="presParOf" srcId="{E43BE121-52A3-4F25-952E-072DE187047F}" destId="{B3DDA5C8-C32A-491F-8390-0A057E6873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3932B-FE85-40AC-95FF-DD374CE2B86F}">
      <dsp:nvSpPr>
        <dsp:cNvPr id="0" name=""/>
        <dsp:cNvSpPr/>
      </dsp:nvSpPr>
      <dsp:spPr>
        <a:xfrm>
          <a:off x="0" y="3971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Nieuwsflits</a:t>
          </a:r>
          <a:endParaRPr lang="en-US" sz="2600" kern="1200"/>
        </a:p>
      </dsp:txBody>
      <dsp:txXfrm>
        <a:off x="30442" y="70152"/>
        <a:ext cx="8885657" cy="562726"/>
      </dsp:txXfrm>
    </dsp:sp>
    <dsp:sp modelId="{B1606CA0-0E4B-478D-8D46-09F576A50435}">
      <dsp:nvSpPr>
        <dsp:cNvPr id="0" name=""/>
        <dsp:cNvSpPr/>
      </dsp:nvSpPr>
      <dsp:spPr>
        <a:xfrm>
          <a:off x="0" y="73820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Reflecteren op portfolio markt</a:t>
          </a:r>
          <a:endParaRPr lang="en-US" sz="2600" kern="1200"/>
        </a:p>
      </dsp:txBody>
      <dsp:txXfrm>
        <a:off x="30442" y="768642"/>
        <a:ext cx="8885657" cy="562726"/>
      </dsp:txXfrm>
    </dsp:sp>
    <dsp:sp modelId="{00B99665-6FF0-4EFD-B6E5-A8D907BA1389}">
      <dsp:nvSpPr>
        <dsp:cNvPr id="0" name=""/>
        <dsp:cNvSpPr/>
      </dsp:nvSpPr>
      <dsp:spPr>
        <a:xfrm>
          <a:off x="0" y="143669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is de arbeidsmarkt?</a:t>
          </a:r>
          <a:endParaRPr lang="en-US" sz="2600" kern="1200"/>
        </a:p>
      </dsp:txBody>
      <dsp:txXfrm>
        <a:off x="30442" y="1467132"/>
        <a:ext cx="8885657" cy="562726"/>
      </dsp:txXfrm>
    </dsp:sp>
    <dsp:sp modelId="{C326A6F7-B23F-44DE-B722-1DD0DB3FB2A3}">
      <dsp:nvSpPr>
        <dsp:cNvPr id="0" name=""/>
        <dsp:cNvSpPr/>
      </dsp:nvSpPr>
      <dsp:spPr>
        <a:xfrm>
          <a:off x="0" y="213518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als je geen werk hebt?</a:t>
          </a:r>
          <a:endParaRPr lang="en-US" sz="2600" kern="1200"/>
        </a:p>
      </dsp:txBody>
      <dsp:txXfrm>
        <a:off x="30442" y="2165622"/>
        <a:ext cx="8885657" cy="562726"/>
      </dsp:txXfrm>
    </dsp:sp>
    <dsp:sp modelId="{B61427A2-2478-4227-8E27-2686675C46AD}">
      <dsp:nvSpPr>
        <dsp:cNvPr id="0" name=""/>
        <dsp:cNvSpPr/>
      </dsp:nvSpPr>
      <dsp:spPr>
        <a:xfrm>
          <a:off x="0" y="283367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kost het leven? </a:t>
          </a:r>
          <a:endParaRPr lang="en-US" sz="2600" kern="1200"/>
        </a:p>
      </dsp:txBody>
      <dsp:txXfrm>
        <a:off x="30442" y="2864112"/>
        <a:ext cx="8885657" cy="562726"/>
      </dsp:txXfrm>
    </dsp:sp>
    <dsp:sp modelId="{DCFF7D51-8A91-47B9-8D0C-0D86BD9D10EA}">
      <dsp:nvSpPr>
        <dsp:cNvPr id="0" name=""/>
        <dsp:cNvSpPr/>
      </dsp:nvSpPr>
      <dsp:spPr>
        <a:xfrm>
          <a:off x="0" y="3532160"/>
          <a:ext cx="8946541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Droomvacature</a:t>
          </a:r>
          <a:endParaRPr lang="en-US" sz="2600" kern="1200"/>
        </a:p>
      </dsp:txBody>
      <dsp:txXfrm>
        <a:off x="30442" y="3562602"/>
        <a:ext cx="8885657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DCC13-7C77-4246-97CD-B8870CA849A5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 dirty="0"/>
            <a:t>Intern leren</a:t>
          </a:r>
          <a:endParaRPr lang="en-US" sz="3500" kern="1200" dirty="0"/>
        </a:p>
      </dsp:txBody>
      <dsp:txXfrm>
        <a:off x="0" y="117957"/>
        <a:ext cx="2938860" cy="1763316"/>
      </dsp:txXfrm>
    </dsp:sp>
    <dsp:sp modelId="{311BFDC0-B45D-42A1-9736-7CA1559C9EF7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Contract</a:t>
          </a:r>
          <a:endParaRPr lang="en-US" sz="3500" kern="1200"/>
        </a:p>
      </dsp:txBody>
      <dsp:txXfrm>
        <a:off x="3232745" y="117957"/>
        <a:ext cx="2938860" cy="1763316"/>
      </dsp:txXfrm>
    </dsp:sp>
    <dsp:sp modelId="{DA05F0E4-0A46-452A-B852-63D1DB3A9485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Fulltime – parttime – FTE</a:t>
          </a:r>
          <a:endParaRPr lang="en-US" sz="3500" kern="1200"/>
        </a:p>
      </dsp:txBody>
      <dsp:txXfrm>
        <a:off x="6465492" y="117957"/>
        <a:ext cx="2938860" cy="1763316"/>
      </dsp:txXfrm>
    </dsp:sp>
    <dsp:sp modelId="{5FBAFFA6-86D0-46A9-8810-916E8D49D355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Waarom werken mensen?</a:t>
          </a:r>
          <a:endParaRPr lang="en-US" sz="3500" kern="1200"/>
        </a:p>
      </dsp:txBody>
      <dsp:txXfrm>
        <a:off x="0" y="2175159"/>
        <a:ext cx="2938860" cy="1763316"/>
      </dsp:txXfrm>
    </dsp:sp>
    <dsp:sp modelId="{385FA2F9-3CCC-468C-B6C7-CE43A745B88A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Hoe kom je aan een baan?</a:t>
          </a:r>
          <a:endParaRPr lang="en-US" sz="3500" kern="1200"/>
        </a:p>
      </dsp:txBody>
      <dsp:txXfrm>
        <a:off x="3232746" y="2175160"/>
        <a:ext cx="2938860" cy="1763316"/>
      </dsp:txXfrm>
    </dsp:sp>
    <dsp:sp modelId="{62241CC2-EE80-40B4-8B22-BCE2E1FB8831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CAO</a:t>
          </a:r>
        </a:p>
      </dsp:txBody>
      <dsp:txXfrm>
        <a:off x="6465492" y="2175160"/>
        <a:ext cx="2938860" cy="1763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397A-93B6-4ADA-ABBA-2ECCC64E99C2}">
      <dsp:nvSpPr>
        <dsp:cNvPr id="0" name=""/>
        <dsp:cNvSpPr/>
      </dsp:nvSpPr>
      <dsp:spPr>
        <a:xfrm>
          <a:off x="420687" y="0"/>
          <a:ext cx="4773613" cy="47736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C41C1-449F-448D-B480-A5D2E119F771}">
      <dsp:nvSpPr>
        <dsp:cNvPr id="0" name=""/>
        <dsp:cNvSpPr/>
      </dsp:nvSpPr>
      <dsp:spPr>
        <a:xfrm>
          <a:off x="874180" y="453493"/>
          <a:ext cx="1861709" cy="1861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(Vrijwillig) werkeloos</a:t>
          </a:r>
          <a:endParaRPr lang="en-US" sz="1500" kern="1200"/>
        </a:p>
      </dsp:txBody>
      <dsp:txXfrm>
        <a:off x="965061" y="544374"/>
        <a:ext cx="1679947" cy="1679947"/>
      </dsp:txXfrm>
    </dsp:sp>
    <dsp:sp modelId="{1759790E-C798-4EEC-9FE3-540B03DEFFE8}">
      <dsp:nvSpPr>
        <dsp:cNvPr id="0" name=""/>
        <dsp:cNvSpPr/>
      </dsp:nvSpPr>
      <dsp:spPr>
        <a:xfrm>
          <a:off x="2879097" y="453493"/>
          <a:ext cx="1861709" cy="1861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(Tijdelijk) ongeschikt</a:t>
          </a:r>
          <a:endParaRPr lang="en-US" sz="1500" kern="1200"/>
        </a:p>
      </dsp:txBody>
      <dsp:txXfrm>
        <a:off x="2969978" y="544374"/>
        <a:ext cx="1679947" cy="1679947"/>
      </dsp:txXfrm>
    </dsp:sp>
    <dsp:sp modelId="{826481DE-E5BA-4EE3-B08B-C6F7F2786FA6}">
      <dsp:nvSpPr>
        <dsp:cNvPr id="0" name=""/>
        <dsp:cNvSpPr/>
      </dsp:nvSpPr>
      <dsp:spPr>
        <a:xfrm>
          <a:off x="874180" y="2458410"/>
          <a:ext cx="1861709" cy="1861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Verzorgingsstaat</a:t>
          </a:r>
          <a:endParaRPr lang="en-US" sz="1500" kern="1200"/>
        </a:p>
      </dsp:txBody>
      <dsp:txXfrm>
        <a:off x="965061" y="2549291"/>
        <a:ext cx="1679947" cy="1679947"/>
      </dsp:txXfrm>
    </dsp:sp>
    <dsp:sp modelId="{B3DDA5C8-C32A-491F-8390-0A057E6873D6}">
      <dsp:nvSpPr>
        <dsp:cNvPr id="0" name=""/>
        <dsp:cNvSpPr/>
      </dsp:nvSpPr>
      <dsp:spPr>
        <a:xfrm>
          <a:off x="2879097" y="2458410"/>
          <a:ext cx="1861709" cy="1861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Uitkering</a:t>
          </a:r>
          <a:endParaRPr lang="en-US" sz="1500" kern="1200"/>
        </a:p>
      </dsp:txBody>
      <dsp:txXfrm>
        <a:off x="2969978" y="2549291"/>
        <a:ext cx="1679947" cy="167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F5FE2-A37F-4E34-8404-552CC5BFFEE2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47D97-A9C0-4BAE-AEE1-54C194CEC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23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Een beetje een </a:t>
            </a:r>
            <a:r>
              <a:rPr lang="nl-NL"/>
              <a:t>stoffig filmpje maar het let wel heel goed de verhoudingen van de arbeidsmarkt uit. https</a:t>
            </a:r>
            <a:r>
              <a:rPr lang="nl-NL" dirty="0"/>
              <a:t>://www.npostart.nl/economie-voor-het-vmbo/12-03-2013/NPS_1218773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47D97-A9C0-4BAE-AEE1-54C194CECFD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88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5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4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81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88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97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03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23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49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91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59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01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1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92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5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0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61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C3BB18-A5E6-4B1F-86D6-FE330D32797C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F44ED-13BC-4F2B-811B-D7F29084B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9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5AF1C7-5E53-C331-D6AE-A5347AE48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rgbClr val="EBEBEB"/>
                </a:solidFill>
              </a:rPr>
              <a:t>Burgerschp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466546-1423-5A7B-358B-91738FDD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r>
              <a:rPr lang="nl-NL" sz="1800">
                <a:solidFill>
                  <a:schemeClr val="tx2">
                    <a:lumMod val="40000"/>
                    <a:lumOff val="60000"/>
                  </a:schemeClr>
                </a:solidFill>
              </a:rPr>
              <a:t>De arbeidsmarkt:</a:t>
            </a:r>
          </a:p>
          <a:p>
            <a:r>
              <a:rPr lang="nl-NL" sz="1800">
                <a:solidFill>
                  <a:schemeClr val="tx2">
                    <a:lumMod val="40000"/>
                    <a:lumOff val="60000"/>
                  </a:schemeClr>
                </a:solidFill>
              </a:rPr>
              <a:t>Hoe krijg je je droombaan en je (droom)salaris?</a:t>
            </a:r>
          </a:p>
        </p:txBody>
      </p:sp>
      <p:sp>
        <p:nvSpPr>
          <p:cNvPr id="103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 ZorgCompetentieBank koppelt met AI zorgverleners aan zorgorganisaties -  Nederlandse AI Coalitie">
            <a:extLst>
              <a:ext uri="{FF2B5EF4-FFF2-40B4-BE49-F238E27FC236}">
                <a16:creationId xmlns:a16="http://schemas.microsoft.com/office/drawing/2014/main" id="{43602176-A827-7CCE-B732-0F27F1526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22366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B2722-F06B-541F-A91F-BF248108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NL"/>
              <a:t>Programma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A63D10A-3B52-F12D-EB07-3758D8D31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471575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4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59" name="Oval 205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00F089-D2BD-7699-B481-BA720D5F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Nieuwsflits</a:t>
            </a:r>
          </a:p>
        </p:txBody>
      </p:sp>
      <p:sp>
        <p:nvSpPr>
          <p:cNvPr id="206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1" name="Freeform: Shape 2070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nieuws | Boeijend Huys">
            <a:extLst>
              <a:ext uri="{FF2B5EF4-FFF2-40B4-BE49-F238E27FC236}">
                <a16:creationId xmlns:a16="http://schemas.microsoft.com/office/drawing/2014/main" id="{76C86036-FC7E-B258-B3C1-C1AB661467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677515"/>
            <a:ext cx="6270662" cy="55025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7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113C-C769-6843-150D-CC4C78F0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57" y="2538970"/>
            <a:ext cx="9404723" cy="1400530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geleerd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volgende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les?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18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C903A-15CA-D211-70CD-7EECC86B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NL"/>
              <a:t>Wat is de arbeidsmarkt?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5BF7A08-9202-0E01-35AF-BE43F5566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8326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1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51BCE-987B-7FD7-45FB-9EC29361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2F2F2"/>
                </a:solidFill>
              </a:rPr>
              <a:t>Wat als je geen werk hebt?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EB67D0C-81E2-E4C8-2CB4-E13AA5794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8973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71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31227-3EAE-6D30-3CEB-7392E240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nl-NL" dirty="0"/>
              <a:t>CAO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AB6AAF19-F9D3-45A5-AE5D-78BC81106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85" name="Freeform 7">
            <a:extLst>
              <a:ext uri="{FF2B5EF4-FFF2-40B4-BE49-F238E27FC236}">
                <a16:creationId xmlns:a16="http://schemas.microsoft.com/office/drawing/2014/main" id="{7BBF43D6-A5CF-4884-BE66-F395A6C0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o Verpleeg-, Verzorgingshuizen en Thuiszorg (VVT) — FBZ — Vakbond voor  zorgprofessionals">
            <a:extLst>
              <a:ext uri="{FF2B5EF4-FFF2-40B4-BE49-F238E27FC236}">
                <a16:creationId xmlns:a16="http://schemas.microsoft.com/office/drawing/2014/main" id="{ED8BE902-6EA3-4E4D-C48D-98F40BB59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3"/>
          <a:stretch/>
        </p:blipFill>
        <p:spPr bwMode="auto">
          <a:xfrm>
            <a:off x="7397611" y="500590"/>
            <a:ext cx="4304595" cy="28754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D4731B7-53A1-43E4-B5FD-B33358A7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B0966007-5A60-DD2C-9D9D-583E3C58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CAO?</a:t>
            </a:r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arbeidsvoorwaarden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salarischalen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tredes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Staken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CAO</a:t>
            </a:r>
          </a:p>
          <a:p>
            <a:endParaRPr lang="en-US" dirty="0"/>
          </a:p>
          <a:p>
            <a:r>
              <a:rPr lang="en-US" dirty="0"/>
              <a:t>Ga </a:t>
            </a:r>
            <a:r>
              <a:rPr lang="en-US" dirty="0" err="1"/>
              <a:t>eens</a:t>
            </a:r>
            <a:r>
              <a:rPr lang="en-US" dirty="0"/>
              <a:t> 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CAO van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droom</a:t>
            </a:r>
            <a:r>
              <a:rPr lang="en-US" dirty="0"/>
              <a:t> </a:t>
            </a:r>
            <a:r>
              <a:rPr lang="en-US" dirty="0" err="1"/>
              <a:t>baan</a:t>
            </a:r>
            <a:r>
              <a:rPr lang="en-US" dirty="0"/>
              <a:t>!</a:t>
            </a:r>
          </a:p>
        </p:txBody>
      </p:sp>
      <p:pic>
        <p:nvPicPr>
          <p:cNvPr id="3076" name="Picture 4" descr="Cao Ziekenhuizen — FBZ — Vakbond voor zorgprofessionals">
            <a:extLst>
              <a:ext uri="{FF2B5EF4-FFF2-40B4-BE49-F238E27FC236}">
                <a16:creationId xmlns:a16="http://schemas.microsoft.com/office/drawing/2014/main" id="{67028D70-7A5C-2CB6-4338-D467ADB0D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0"/>
          <a:stretch/>
        </p:blipFill>
        <p:spPr bwMode="auto">
          <a:xfrm>
            <a:off x="7397612" y="3509433"/>
            <a:ext cx="4304594" cy="28723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4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654957-BC27-BB80-33E1-6B4F0310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Droombaan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0FC7B-2369-C4F2-6044-21BCDA1E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Ga op het internet op zoek naar een vacature voor je droombaan. Beantwoord de volgende vragen: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1. Waar heb je de vacature gevonden?</a:t>
            </a:r>
          </a:p>
          <a:p>
            <a:pPr marL="0" indent="0">
              <a:buNone/>
            </a:pPr>
            <a:r>
              <a:rPr lang="nl-NL" dirty="0"/>
              <a:t>2. Wat maakt dat je specifiek hier wil werken?</a:t>
            </a:r>
          </a:p>
          <a:p>
            <a:pPr marL="0" indent="0">
              <a:buNone/>
            </a:pPr>
            <a:r>
              <a:rPr lang="nl-NL" dirty="0"/>
              <a:t>3. Wat zijn de eisen die ze stellen? </a:t>
            </a:r>
          </a:p>
          <a:p>
            <a:pPr marL="0" indent="0">
              <a:buNone/>
            </a:pPr>
            <a:r>
              <a:rPr lang="nl-NL" dirty="0"/>
              <a:t>5. Wat is het salaris dat ze geven? Vind je dit veel of weinig? </a:t>
            </a:r>
          </a:p>
          <a:p>
            <a:pPr marL="0" indent="0">
              <a:buNone/>
            </a:pPr>
            <a:r>
              <a:rPr lang="nl-NL" dirty="0"/>
              <a:t>5. Welke vervolgstappen moet je zetten om in aanmerking te komen voor deze baan? (denk aan: opleiding intern, extern, ervaring)</a:t>
            </a:r>
          </a:p>
        </p:txBody>
      </p:sp>
      <p:pic>
        <p:nvPicPr>
          <p:cNvPr id="4100" name="Picture 4" descr="Vind je droombaan - maar hoe en wanneer?">
            <a:extLst>
              <a:ext uri="{FF2B5EF4-FFF2-40B4-BE49-F238E27FC236}">
                <a16:creationId xmlns:a16="http://schemas.microsoft.com/office/drawing/2014/main" id="{38001468-B0B8-31A8-CED4-C8E41004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31" y="330673"/>
            <a:ext cx="2589179" cy="19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2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3740</TotalTime>
  <Words>254</Words>
  <Application>Microsoft Office PowerPoint</Application>
  <PresentationFormat>Breedbeeld</PresentationFormat>
  <Paragraphs>44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Burgerschp</vt:lpstr>
      <vt:lpstr>Programma</vt:lpstr>
      <vt:lpstr>Nieuwsflits</vt:lpstr>
      <vt:lpstr>Wat hebben we geleerd voor de volgende actie les? </vt:lpstr>
      <vt:lpstr>Wat is de arbeidsmarkt?</vt:lpstr>
      <vt:lpstr>Wat als je geen werk hebt?</vt:lpstr>
      <vt:lpstr>CAO</vt:lpstr>
      <vt:lpstr>Droombaan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Burgerschap</dc:title>
  <dc:creator>Anne-May Smits</dc:creator>
  <cp:lastModifiedBy>Anne-May Smits</cp:lastModifiedBy>
  <cp:revision>2</cp:revision>
  <dcterms:created xsi:type="dcterms:W3CDTF">2022-09-28T13:20:57Z</dcterms:created>
  <dcterms:modified xsi:type="dcterms:W3CDTF">2022-11-09T09:50:11Z</dcterms:modified>
</cp:coreProperties>
</file>